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4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0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50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03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731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77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30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3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3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0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3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5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5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3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8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1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3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Конкурс «</a:t>
            </a:r>
            <a:r>
              <a:rPr lang="en-US" sz="2800" b="1" dirty="0" smtClean="0"/>
              <a:t>PRO </a:t>
            </a:r>
            <a:r>
              <a:rPr lang="ru-RU" sz="2800" b="1" dirty="0" smtClean="0"/>
              <a:t>– педагог»</a:t>
            </a:r>
            <a:br>
              <a:rPr lang="ru-RU" sz="2800" b="1" dirty="0" smtClean="0"/>
            </a:br>
            <a:r>
              <a:rPr lang="ru-RU" sz="2800" b="1" dirty="0" smtClean="0"/>
              <a:t>Номинация:</a:t>
            </a:r>
            <a:r>
              <a:rPr lang="en-US" sz="2800" b="1" dirty="0"/>
              <a:t> </a:t>
            </a:r>
            <a:r>
              <a:rPr lang="en-US" sz="2800" b="1" dirty="0" smtClean="0"/>
              <a:t>PRO</a:t>
            </a:r>
            <a:r>
              <a:rPr lang="ru-RU" sz="2800" b="1" dirty="0" smtClean="0"/>
              <a:t>-успех и достижения моей педагогической деятельности»</a:t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                </a:t>
            </a:r>
            <a:endParaRPr lang="ru-RU" sz="18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932104" y="4775200"/>
            <a:ext cx="4675695" cy="1549400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Емельянова Надежда Валентиновна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Учитель-логопед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МАДОУ «Детский сад №273» г. Перми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Объект 10" descr="G:\МОИ ФОТО\My FOTO\2017,11,12 3Д\IMG_0174.jpg"/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31501" r="55090" b="31699"/>
          <a:stretch/>
        </p:blipFill>
        <p:spPr bwMode="auto">
          <a:xfrm>
            <a:off x="2755124" y="1969474"/>
            <a:ext cx="3480576" cy="4507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t="12627" b="16622"/>
          <a:stretch/>
        </p:blipFill>
        <p:spPr bwMode="auto">
          <a:xfrm rot="10800000">
            <a:off x="6319519" y="1969474"/>
            <a:ext cx="3361245" cy="1924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cs425522.vk.me/v425522768/4bb5/7AJ6ezGxx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349" y="1164612"/>
            <a:ext cx="18415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МОИ ФАЙЛЫ\Надя\11111111111111111111111111111\2015-09-02 11-34-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6" y="2647968"/>
            <a:ext cx="128587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МОИ ФАЙЛЫ\Надя\11111111111111111111111111111\2015-09-02 11-08-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5" y="4464699"/>
            <a:ext cx="1569495" cy="20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МОИ ФАЙЛЫ\Надя\11111111111111111111111111111\2015-09-02 11-28-5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19" y="1840427"/>
            <a:ext cx="1654011" cy="2053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Районный этап городского конкурса чтецов и театральных постановок для детей с ОВЗ «</a:t>
            </a:r>
            <a:r>
              <a:rPr lang="ru-RU" b="1" dirty="0" err="1" smtClean="0"/>
              <a:t>Речецветик</a:t>
            </a:r>
            <a:r>
              <a:rPr lang="ru-RU" b="1" dirty="0" smtClean="0"/>
              <a:t>» 2015г.</a:t>
            </a:r>
            <a:endParaRPr lang="ru-RU" b="1" dirty="0"/>
          </a:p>
        </p:txBody>
      </p:sp>
      <p:pic>
        <p:nvPicPr>
          <p:cNvPr id="8" name="Рисунок 7" descr="D:\МОИ ФАЙЛЫ\Надя\1 речи цветик\2015-02-12 10-40-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0" y="1674805"/>
            <a:ext cx="3060700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ФАЙЛЫ\Надя\1 речи цветик\2015-02-12 11-34-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196" y="2432328"/>
            <a:ext cx="2960421" cy="394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МОИ ФАЙЛЫ\Надя\новые грамоты\Речецветик 18\серт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66" y="4007783"/>
            <a:ext cx="3511967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5045872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 rotWithShape="1">
          <a:blip r:embed="rId5"/>
          <a:srcRect l="31748" t="9620" r="19348" b="4597"/>
          <a:stretch/>
        </p:blipFill>
        <p:spPr bwMode="auto">
          <a:xfrm>
            <a:off x="5310761" y="2273578"/>
            <a:ext cx="3088998" cy="4260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7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127000"/>
            <a:ext cx="9866311" cy="1778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Победы детей с тяжелыми нарушениями речи в поэтических конкурсах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3" name="Рисунок 2" descr="D:\МОИ ФАЙЛЫ\Надя\новые грамоты\поэтич конкурс\сканирование0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7" y="1905000"/>
            <a:ext cx="3447783" cy="46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МОИ ФАЙЛЫ\Надя\новые грамоты\Кузнецова Даша Сертификат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50" y="1247140"/>
            <a:ext cx="3376950" cy="475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МОИ ФАЙЛЫ\Надя\новые грамоты\поэтич конкурс\сканирование00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2445655"/>
            <a:ext cx="3111500" cy="429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p.userapi.com/c633231/v633231857/264b1/DTkEQAxPPcA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3869" r="23048" b="6846"/>
          <a:stretch/>
        </p:blipFill>
        <p:spPr bwMode="auto">
          <a:xfrm>
            <a:off x="8775700" y="632825"/>
            <a:ext cx="1278238" cy="1812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«Мы о войне стихами говорим»</a:t>
            </a:r>
            <a:endParaRPr lang="ru-RU" b="1" dirty="0"/>
          </a:p>
        </p:txBody>
      </p:sp>
      <p:pic>
        <p:nvPicPr>
          <p:cNvPr id="3" name="Рисунок 2" descr="D:\МОИ ФАЙЛЫ\Надя\новые грамоты\Диплом Цыганова Алиса чтец 2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23" y="1399855"/>
            <a:ext cx="4011077" cy="513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7" y="1469705"/>
            <a:ext cx="3521791" cy="4994594"/>
          </a:xfrm>
          <a:prstGeom prst="rect">
            <a:avLst/>
          </a:prstGeom>
        </p:spPr>
      </p:pic>
      <p:pic>
        <p:nvPicPr>
          <p:cNvPr id="6" name="Рисунок 5" descr="D:\МОИ ФАЙЛЫ\Надя\новые грамоты\емельянова диплом марта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648" y="1469705"/>
            <a:ext cx="3704252" cy="4994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5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Районный этап городского конкурса чтецов и театральных постановок для детей с ОВЗ «</a:t>
            </a:r>
            <a:r>
              <a:rPr lang="ru-RU" b="1" dirty="0" err="1"/>
              <a:t>Речецветик</a:t>
            </a:r>
            <a:r>
              <a:rPr lang="ru-RU" b="1" dirty="0"/>
              <a:t>» </a:t>
            </a:r>
            <a:r>
              <a:rPr lang="ru-RU" b="1" dirty="0" smtClean="0"/>
              <a:t>2018г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3" name="Рисунок 2" descr="D:\МОИ ФАЙЛЫ\Надя\новые грамоты\Речецветик 18\сканирование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8" y="2222500"/>
            <a:ext cx="3263582" cy="42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МОИ ФАЙЛЫ\Надя\новые грамоты\Речецветик 18\сер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41" y="2222500"/>
            <a:ext cx="4000818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1-8.userapi.com/c830401/v830401336/1cb28e/2lXHtYhLHlI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34033" b="5829"/>
          <a:stretch/>
        </p:blipFill>
        <p:spPr bwMode="auto">
          <a:xfrm>
            <a:off x="8039099" y="2317750"/>
            <a:ext cx="3860800" cy="3930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age.freepik.com/free-vector/no-translate-detected_7814-3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6591" r="2886" b="6614"/>
          <a:stretch/>
        </p:blipFill>
        <p:spPr bwMode="auto">
          <a:xfrm>
            <a:off x="4793019" y="5054600"/>
            <a:ext cx="2517061" cy="167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72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14110" t="12627" r="39070" b="3394"/>
          <a:stretch/>
        </p:blipFill>
        <p:spPr bwMode="auto">
          <a:xfrm>
            <a:off x="1488102" y="171189"/>
            <a:ext cx="2537467" cy="34991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3949" t="12026" r="38590" b="3194"/>
          <a:stretch/>
        </p:blipFill>
        <p:spPr bwMode="auto">
          <a:xfrm>
            <a:off x="4361553" y="3009639"/>
            <a:ext cx="2529106" cy="382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l="14110" t="13429" r="38589" b="3394"/>
          <a:stretch/>
        </p:blipFill>
        <p:spPr bwMode="auto">
          <a:xfrm>
            <a:off x="2504941" y="3308089"/>
            <a:ext cx="2264413" cy="3208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18439" t="23450" r="46286" b="13816"/>
          <a:stretch/>
        </p:blipFill>
        <p:spPr bwMode="auto">
          <a:xfrm>
            <a:off x="9067695" y="2467340"/>
            <a:ext cx="2869397" cy="3687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4270" t="13228" r="38750" b="4196"/>
          <a:stretch/>
        </p:blipFill>
        <p:spPr bwMode="auto">
          <a:xfrm>
            <a:off x="6154981" y="144696"/>
            <a:ext cx="2790825" cy="3924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23410" t="12427" r="28167" b="3394"/>
          <a:stretch/>
        </p:blipFill>
        <p:spPr bwMode="auto">
          <a:xfrm>
            <a:off x="6763503" y="3337970"/>
            <a:ext cx="2435225" cy="3386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МОИ ФАЙЛЫ\Надя\Грамоты\Ярмарка пед. инноваций.jpg"/>
          <p:cNvPicPr/>
          <p:nvPr/>
        </p:nvPicPr>
        <p:blipFill rotWithShape="1">
          <a:blip r:embed="rId8" cstate="print"/>
          <a:srcRect l="10583" t="11865" r="17584" b="12408"/>
          <a:stretch/>
        </p:blipFill>
        <p:spPr bwMode="auto">
          <a:xfrm>
            <a:off x="3843197" y="106335"/>
            <a:ext cx="2616045" cy="3499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МОИ ФАЙЛЫ\Надя\новые грамоты\Доутесса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806" y="233670"/>
            <a:ext cx="2112744" cy="266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 rotWithShape="1">
          <a:blip r:embed="rId10"/>
          <a:srcRect l="1122" t="23851" r="29289" b="14818"/>
          <a:stretch/>
        </p:blipFill>
        <p:spPr bwMode="auto">
          <a:xfrm>
            <a:off x="9127495" y="4759128"/>
            <a:ext cx="2749799" cy="2073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11"/>
          <a:srcRect l="18439" t="23249" r="46927" b="14217"/>
          <a:stretch/>
        </p:blipFill>
        <p:spPr bwMode="auto">
          <a:xfrm>
            <a:off x="104573" y="3337271"/>
            <a:ext cx="2403679" cy="3179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35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</TotalTime>
  <Words>71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Легкий дым</vt:lpstr>
      <vt:lpstr>Конкурс «PRO – педагог» Номинация: PRO-успех и достижения моей педагогической деятельности»                    </vt:lpstr>
      <vt:lpstr>Районный этап городского конкурса чтецов и театральных постановок для детей с ОВЗ «Речецветик» 2015г.</vt:lpstr>
      <vt:lpstr>Победы детей с тяжелыми нарушениями речи в поэтических конкурсах </vt:lpstr>
      <vt:lpstr>«Мы о войне стихами говорим»</vt:lpstr>
      <vt:lpstr>Районный этап городского конкурса чтецов и театральных постановок для детей с ОВЗ «Речецветик» 2018г.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«PRO – педагог» Номинация: PRO-успех и достиже</dc:title>
  <dc:creator>user</dc:creator>
  <cp:lastModifiedBy>user</cp:lastModifiedBy>
  <cp:revision>11</cp:revision>
  <dcterms:created xsi:type="dcterms:W3CDTF">2018-12-06T16:19:50Z</dcterms:created>
  <dcterms:modified xsi:type="dcterms:W3CDTF">2018-12-06T18:28:41Z</dcterms:modified>
</cp:coreProperties>
</file>